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8" r:id="rId4"/>
    <p:sldId id="267" r:id="rId5"/>
    <p:sldId id="256" r:id="rId6"/>
    <p:sldId id="257" r:id="rId7"/>
    <p:sldId id="258" r:id="rId8"/>
    <p:sldId id="264" r:id="rId9"/>
    <p:sldId id="259" r:id="rId10"/>
    <p:sldId id="260" r:id="rId11"/>
    <p:sldId id="262" r:id="rId12"/>
    <p:sldId id="263" r:id="rId1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add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microsoft.com/office/2007/relationships/hdphoto" Target="../media/hdphoto2.wdp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593EEE-037D-403D-A035-CEF18AF9D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371600"/>
            <a:ext cx="8686800" cy="1143000"/>
          </a:xfrm>
        </p:spPr>
        <p:txBody>
          <a:bodyPr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tabLst/>
              <a:defRPr/>
            </a:pP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Казаки Донского края — защитники Родины</a:t>
            </a:r>
            <a:br>
              <a:rPr kumimoji="0" lang="ru-RU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lang="ru-RU" sz="3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43408BE-467D-4C8A-839B-D3913B0594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2362200"/>
            <a:ext cx="6096000" cy="405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407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C77880-C8C6-451B-96F9-88CFF615F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96096"/>
            <a:ext cx="8229600" cy="427038"/>
          </a:xfrm>
        </p:spPr>
        <p:txBody>
          <a:bodyPr>
            <a:normAutofit fontScale="90000"/>
          </a:bodyPr>
          <a:lstStyle/>
          <a:p>
            <a:r>
              <a:rPr lang="ru-RU" b="0" i="0" dirty="0">
                <a:solidFill>
                  <a:srgbClr val="002060"/>
                </a:solidFill>
                <a:effectLst/>
                <a:latin typeface="system-ui"/>
              </a:rPr>
              <a:t>Связь с родной землёй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0B1FE2-18A5-41E9-AC73-1A23CFD9C5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905000"/>
            <a:ext cx="8534400" cy="48006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ru-RU" sz="2800" b="0" i="0" dirty="0">
                <a:solidFill>
                  <a:srgbClr val="002060"/>
                </a:solidFill>
                <a:effectLst/>
                <a:latin typeface="system-ui"/>
              </a:rPr>
              <a:t>Во время реабилитации его навещали ученики</a:t>
            </a:r>
          </a:p>
          <a:p>
            <a:pPr marL="0" indent="0" algn="l">
              <a:buNone/>
            </a:pPr>
            <a:endParaRPr lang="ru-RU" sz="2800" dirty="0">
              <a:solidFill>
                <a:srgbClr val="1D1D1F"/>
              </a:solidFill>
              <a:latin typeface="system-ui"/>
            </a:endParaRPr>
          </a:p>
          <a:p>
            <a:pPr marL="0" indent="0" algn="l">
              <a:buNone/>
            </a:pPr>
            <a:endParaRPr lang="ru-RU" sz="2800" b="0" i="0" dirty="0">
              <a:solidFill>
                <a:srgbClr val="1D1D1F"/>
              </a:solidFill>
              <a:effectLst/>
              <a:latin typeface="system-ui"/>
            </a:endParaRPr>
          </a:p>
          <a:p>
            <a:pPr marL="0" indent="0" algn="l">
              <a:buNone/>
            </a:pPr>
            <a:endParaRPr lang="ru-RU" sz="2800" dirty="0">
              <a:solidFill>
                <a:srgbClr val="1D1D1F"/>
              </a:solidFill>
              <a:latin typeface="system-ui"/>
            </a:endParaRPr>
          </a:p>
          <a:p>
            <a:pPr marL="0" indent="0" algn="l">
              <a:buNone/>
            </a:pPr>
            <a:endParaRPr lang="ru-RU" sz="2800" dirty="0">
              <a:solidFill>
                <a:srgbClr val="1D1D1F"/>
              </a:solidFill>
              <a:latin typeface="system-ui"/>
            </a:endParaRPr>
          </a:p>
          <a:p>
            <a:pPr marL="0" indent="0" algn="l">
              <a:buNone/>
            </a:pPr>
            <a:endParaRPr lang="ru-RU" sz="2800" dirty="0">
              <a:solidFill>
                <a:srgbClr val="1D1D1F"/>
              </a:solidFill>
              <a:latin typeface="system-ui"/>
            </a:endParaRPr>
          </a:p>
          <a:p>
            <a:pPr marL="0" indent="0" algn="l">
              <a:buNone/>
            </a:pPr>
            <a:endParaRPr lang="ru-RU" sz="2800" b="0" i="0" dirty="0">
              <a:solidFill>
                <a:srgbClr val="1D1D1F"/>
              </a:solidFill>
              <a:effectLst/>
              <a:latin typeface="system-ui"/>
            </a:endParaRPr>
          </a:p>
          <a:p>
            <a:pPr marL="0" indent="0" algn="l">
              <a:buNone/>
            </a:pPr>
            <a:r>
              <a:rPr lang="ru-RU" sz="2800" b="0" i="0" dirty="0">
                <a:solidFill>
                  <a:srgbClr val="002060"/>
                </a:solidFill>
                <a:effectLst/>
                <a:latin typeface="system-ui"/>
              </a:rPr>
              <a:t>Эти встречи стали символом благодарности и единства поколений.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ED3783-8C24-4332-9F33-DB35C848E67F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0" r="10722"/>
          <a:stretch/>
        </p:blipFill>
        <p:spPr bwMode="auto">
          <a:xfrm>
            <a:off x="537099" y="2614064"/>
            <a:ext cx="4163627" cy="241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87AFB5-1229-4773-BDD2-69655498CA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43" r="13280"/>
          <a:stretch/>
        </p:blipFill>
        <p:spPr>
          <a:xfrm>
            <a:off x="4800600" y="2587021"/>
            <a:ext cx="3782627" cy="242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1586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9AB0FC-BD4C-4B2C-8BA3-804A9399E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219200"/>
            <a:ext cx="8229600" cy="579438"/>
          </a:xfrm>
        </p:spPr>
        <p:txBody>
          <a:bodyPr>
            <a:normAutofit fontScale="90000"/>
          </a:bodyPr>
          <a:lstStyle/>
          <a:p>
            <a:r>
              <a:rPr lang="ru-RU" b="1" i="0" dirty="0">
                <a:solidFill>
                  <a:srgbClr val="002060"/>
                </a:solidFill>
                <a:effectLst/>
                <a:latin typeface="system-ui"/>
              </a:rPr>
              <a:t>Слава и память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9BCE8A-E340-4D46-B49E-901F0D57A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711" y="1791240"/>
            <a:ext cx="8153400" cy="4144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</a:rPr>
              <a:t>Награждён медалями ВКО «Всевеликое войско Донское»: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«За усердие в службе»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«Участник специальной военной операции»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Орденом Мужества (посмертно)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</a:rPr>
              <a:t>Его имя навсегда останется в истории станицы, школы и казачьего юрта.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166B865-AEEA-4995-A90B-CBB0F0232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88" b="93750" l="9694" r="89796">
                        <a14:foregroundMark x1="22449" y1="12188" x2="52551" y2="5313"/>
                        <a14:foregroundMark x1="52551" y1="5313" x2="70408" y2="12188"/>
                        <a14:foregroundMark x1="25510" y1="5938" x2="60204" y2="5000"/>
                        <a14:foregroundMark x1="60204" y1="5000" x2="60204" y2="5000"/>
                        <a14:foregroundMark x1="45408" y1="5938" x2="54082" y2="5938"/>
                        <a14:foregroundMark x1="44898" y1="4688" x2="55102" y2="5625"/>
                        <a14:foregroundMark x1="27551" y1="6250" x2="32143" y2="5938"/>
                        <a14:foregroundMark x1="27551" y1="4688" x2="32143" y2="4688"/>
                        <a14:foregroundMark x1="20408" y1="87188" x2="50510" y2="93750"/>
                        <a14:foregroundMark x1="50510" y1="93750" x2="62245" y2="90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050" y="3863721"/>
            <a:ext cx="1773555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60B2F8-D158-4977-9041-9CF155C8E45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5508" t="19604" r="22288" b="10961"/>
          <a:stretch/>
        </p:blipFill>
        <p:spPr>
          <a:xfrm>
            <a:off x="4779647" y="3993641"/>
            <a:ext cx="1559511" cy="27656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4A552E-E7C9-4A4A-B724-BE27365F2F3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664" b="94531" l="9961" r="89844">
                        <a14:foregroundMark x1="43750" y1="10938" x2="50098" y2="5859"/>
                        <a14:foregroundMark x1="50098" y1="5859" x2="56543" y2="5859"/>
                        <a14:foregroundMark x1="56543" y1="5859" x2="57910" y2="12305"/>
                        <a14:foregroundMark x1="48047" y1="90625" x2="53027" y2="94531"/>
                        <a14:foregroundMark x1="53027" y1="94531" x2="54492" y2="89648"/>
                        <a14:foregroundMark x1="42969" y1="67773" x2="41602" y2="79492"/>
                        <a14:foregroundMark x1="41699" y1="73438" x2="45508" y2="70898"/>
                        <a14:foregroundMark x1="41602" y1="73633" x2="42773" y2="68359"/>
                        <a14:foregroundMark x1="43066" y1="67773" x2="46680" y2="72266"/>
                      </a14:backgroundRemoval>
                    </a14:imgEffect>
                  </a14:imgLayer>
                </a14:imgProps>
              </a:ext>
            </a:extLst>
          </a:blip>
          <a:srcRect l="38073" r="36759"/>
          <a:stretch/>
        </p:blipFill>
        <p:spPr>
          <a:xfrm>
            <a:off x="6553200" y="3863721"/>
            <a:ext cx="1433244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330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23CAEB-BA0E-4372-BC37-B0A9760A2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503237"/>
          </a:xfrm>
        </p:spPr>
        <p:txBody>
          <a:bodyPr>
            <a:noAutofit/>
          </a:bodyPr>
          <a:lstStyle/>
          <a:p>
            <a:r>
              <a:rPr lang="ru-RU" sz="3600" b="1" i="0" dirty="0">
                <a:solidFill>
                  <a:srgbClr val="002060"/>
                </a:solidFill>
                <a:effectLst/>
                <a:latin typeface="system-ui"/>
              </a:rPr>
              <a:t>Он погиб, выполняя свой воинский долг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767F27-BE95-4853-9073-E022C726C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0" y="1981200"/>
            <a:ext cx="5272596" cy="37493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>
                <a:solidFill>
                  <a:srgbClr val="002060"/>
                </a:solidFill>
              </a:rPr>
              <a:t>Роман Валерьевич </a:t>
            </a:r>
            <a:r>
              <a:rPr lang="ru-RU" sz="3600" b="1" dirty="0" err="1">
                <a:solidFill>
                  <a:srgbClr val="002060"/>
                </a:solidFill>
              </a:rPr>
              <a:t>Матыченко</a:t>
            </a:r>
            <a:r>
              <a:rPr lang="ru-RU" sz="3600" b="1" dirty="0">
                <a:solidFill>
                  <a:srgbClr val="002060"/>
                </a:solidFill>
              </a:rPr>
              <a:t> —сын Дона,</a:t>
            </a:r>
          </a:p>
          <a:p>
            <a:pPr marL="0" indent="0">
              <a:buNone/>
            </a:pPr>
            <a:r>
              <a:rPr lang="ru-RU" sz="3600" b="1" dirty="0">
                <a:solidFill>
                  <a:srgbClr val="002060"/>
                </a:solidFill>
              </a:rPr>
              <a:t>защитник Родины, </a:t>
            </a:r>
          </a:p>
          <a:p>
            <a:pPr marL="0" indent="0">
              <a:buNone/>
            </a:pPr>
            <a:r>
              <a:rPr lang="ru-RU" sz="3600" b="1" dirty="0">
                <a:solidFill>
                  <a:srgbClr val="002060"/>
                </a:solidFill>
              </a:rPr>
              <a:t>герой нашего времени.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5DC99D9-0CF7-4E46-81A2-923614D2A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905000"/>
            <a:ext cx="2743438" cy="3749365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1FC6DCAC-97FD-4693-A412-689ECE43040A}"/>
              </a:ext>
            </a:extLst>
          </p:cNvPr>
          <p:cNvSpPr txBox="1">
            <a:spLocks/>
          </p:cNvSpPr>
          <p:nvPr/>
        </p:nvSpPr>
        <p:spPr>
          <a:xfrm>
            <a:off x="1600200" y="5836928"/>
            <a:ext cx="59436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latinLnBrk="0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latinLnBrk="0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latinLnBrk="0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latinLnBrk="0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latinLnBrk="0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latinLnBrk="0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latinLnBrk="0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latinLnBrk="0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latinLnBrk="0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3600" b="1" dirty="0">
                <a:solidFill>
                  <a:srgbClr val="002060"/>
                </a:solidFill>
              </a:rPr>
              <a:t>Слава героям! Память жива!</a:t>
            </a:r>
          </a:p>
        </p:txBody>
      </p:sp>
    </p:spTree>
    <p:extLst>
      <p:ext uri="{BB962C8B-B14F-4D97-AF65-F5344CB8AC3E}">
        <p14:creationId xmlns:p14="http://schemas.microsoft.com/office/powerpoint/2010/main" val="1536152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22106B-F0B2-4BFA-AAFE-00B8CD491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Эпоха первая: До революции  </a:t>
            </a:r>
            <a:b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E2FA9C5-591B-40C5-A1A9-78280A30E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209800"/>
            <a:ext cx="6248400" cy="430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413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FBA6A6-11F3-417C-BDB9-326F995B0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295400"/>
            <a:ext cx="8229600" cy="1752600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Эпоха вторая: </a:t>
            </a:r>
            <a:br>
              <a:rPr lang="ru-RU" sz="4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Великая Отечественная война </a:t>
            </a:r>
            <a:br>
              <a:rPr lang="ru-RU" sz="3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6" name="Picture 2" descr="Казаки в Великой Отечественной войне">
            <a:extLst>
              <a:ext uri="{FF2B5EF4-FFF2-40B4-BE49-F238E27FC236}">
                <a16:creationId xmlns:a16="http://schemas.microsoft.com/office/drawing/2014/main" id="{32176C04-13DB-4961-9BF5-6E02CA80FCD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628" y="2514600"/>
            <a:ext cx="5984744" cy="406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6280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273700-C79E-44B4-B1BA-44DC8AD08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71600"/>
            <a:ext cx="8229600" cy="1858962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Эпоха третья: </a:t>
            </a:r>
            <a:br>
              <a:rPr lang="ru-RU" sz="4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Специальная военная операция</a:t>
            </a:r>
            <a:r>
              <a:rPr lang="ru-RU" sz="4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B1F908-48FB-47C1-81B9-B0F29E1B78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072"/>
          <a:stretch/>
        </p:blipFill>
        <p:spPr>
          <a:xfrm>
            <a:off x="762000" y="2819400"/>
            <a:ext cx="76200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725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772400" cy="593355"/>
          </a:xfrm>
        </p:spPr>
        <p:txBody>
          <a:bodyPr>
            <a:normAutofit fontScale="90000"/>
          </a:bodyPr>
          <a:lstStyle/>
          <a:p>
            <a:r>
              <a:rPr lang="ru-RU" b="1" i="0" dirty="0">
                <a:solidFill>
                  <a:srgbClr val="002060"/>
                </a:solidFill>
                <a:effectLst/>
                <a:latin typeface="Sitka Subheading" panose="02000505000000020004" pitchFamily="2" charset="0"/>
              </a:rPr>
              <a:t>Герой Отечества</a:t>
            </a:r>
            <a:endParaRPr lang="ru-RU" b="1" dirty="0">
              <a:solidFill>
                <a:srgbClr val="002060"/>
              </a:solidFill>
              <a:latin typeface="Sitka Subheading" panose="02000505000000020004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200" y="5334000"/>
            <a:ext cx="9144000" cy="17526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Роман Валерьевич </a:t>
            </a:r>
            <a:r>
              <a:rPr lang="ru-RU" dirty="0" err="1">
                <a:solidFill>
                  <a:srgbClr val="0070C0"/>
                </a:solidFill>
              </a:rPr>
              <a:t>Матыченко</a:t>
            </a:r>
            <a:endParaRPr lang="ru-RU" dirty="0">
              <a:solidFill>
                <a:srgbClr val="0070C0"/>
              </a:solidFill>
            </a:endParaRPr>
          </a:p>
          <a:p>
            <a:r>
              <a:rPr lang="ru-RU" sz="2000" dirty="0">
                <a:solidFill>
                  <a:srgbClr val="0070C0"/>
                </a:solidFill>
              </a:rPr>
              <a:t>Младший вахмистр Станичного казачьего общества «</a:t>
            </a:r>
            <a:r>
              <a:rPr lang="ru-RU" sz="2000" dirty="0" err="1">
                <a:solidFill>
                  <a:srgbClr val="0070C0"/>
                </a:solidFill>
              </a:rPr>
              <a:t>Большекрепинское</a:t>
            </a:r>
            <a:r>
              <a:rPr lang="ru-RU" sz="2200" dirty="0">
                <a:solidFill>
                  <a:srgbClr val="0070C0"/>
                </a:solidFill>
              </a:rPr>
              <a:t>»</a:t>
            </a:r>
          </a:p>
          <a:p>
            <a:r>
              <a:rPr lang="ru-RU" sz="2200" dirty="0">
                <a:solidFill>
                  <a:srgbClr val="0070C0"/>
                </a:solidFill>
              </a:rPr>
              <a:t>Участник специальной военной операции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C873559-54E4-4058-ACCC-BB0F913C739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742273"/>
            <a:ext cx="2743200" cy="37500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743953-3D85-4F5B-B2BF-0DD202778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838200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ru-RU" b="0" i="0" dirty="0">
                <a:solidFill>
                  <a:srgbClr val="002060"/>
                </a:solidFill>
                <a:effectLst/>
                <a:latin typeface="Sitka Text" panose="02000505000000020004" pitchFamily="2" charset="0"/>
              </a:rPr>
              <a:t>Жизнь, посвящённая служению</a:t>
            </a:r>
            <a:endParaRPr lang="ru-RU" dirty="0">
              <a:solidFill>
                <a:srgbClr val="002060"/>
              </a:solidFill>
              <a:latin typeface="Sitka Text" panose="02000505000000020004" pitchFamily="2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0FC8AB-88E2-4F34-BEC4-B075C6AF4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950" y="4191000"/>
            <a:ext cx="8420100" cy="2925763"/>
          </a:xfrm>
        </p:spPr>
        <p:txBody>
          <a:bodyPr>
            <a:normAutofit fontScale="92500"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Родился 10 сентября 1996 года в слободе Большекрепинской</a:t>
            </a:r>
          </a:p>
          <a:p>
            <a:r>
              <a:rPr lang="ru-RU" sz="2400" dirty="0">
                <a:solidFill>
                  <a:srgbClr val="002060"/>
                </a:solidFill>
              </a:rPr>
              <a:t>Выпускник Большекрепинской школы</a:t>
            </a:r>
          </a:p>
          <a:p>
            <a:r>
              <a:rPr lang="ru-RU" sz="2400" dirty="0">
                <a:solidFill>
                  <a:srgbClr val="002060"/>
                </a:solidFill>
              </a:rPr>
              <a:t>Многодетный отец, примерный семьянин</a:t>
            </a:r>
          </a:p>
          <a:p>
            <a:r>
              <a:rPr lang="ru-RU" sz="2400" dirty="0">
                <a:solidFill>
                  <a:srgbClr val="002060"/>
                </a:solidFill>
              </a:rPr>
              <a:t>Профессия: пожарный, начальник караула пожарной части №234 </a:t>
            </a:r>
          </a:p>
          <a:p>
            <a:r>
              <a:rPr lang="ru-RU" sz="2400" dirty="0">
                <a:solidFill>
                  <a:srgbClr val="002060"/>
                </a:solidFill>
              </a:rPr>
              <a:t>«Порядочный человек с сильным характером и добрым сердцем»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7B09B9-95EA-4830-9D76-D595748C5E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706327"/>
            <a:ext cx="5638800" cy="24384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CA1646-7DD8-44C2-8971-A085991D68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3475"/>
          <a:stretch/>
        </p:blipFill>
        <p:spPr>
          <a:xfrm>
            <a:off x="5146644" y="1706327"/>
            <a:ext cx="3409950" cy="246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435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C54E31-E912-4ED1-8D07-182662144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ru-RU" b="1" i="0" dirty="0">
                <a:solidFill>
                  <a:srgbClr val="002060"/>
                </a:solidFill>
                <a:effectLst/>
                <a:latin typeface="system-ui"/>
              </a:rPr>
              <a:t>Сын Дона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DBC0C2-F02C-4B2E-9A82-9D7F3C04EE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109" y="4950872"/>
            <a:ext cx="8001000" cy="2925763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rgbClr val="002060"/>
                </a:solidFill>
              </a:rPr>
              <a:t>Младший вахмистр СКО «</a:t>
            </a:r>
            <a:r>
              <a:rPr lang="ru-RU" sz="1800" dirty="0" err="1">
                <a:solidFill>
                  <a:srgbClr val="002060"/>
                </a:solidFill>
              </a:rPr>
              <a:t>Большекрепинское</a:t>
            </a:r>
            <a:r>
              <a:rPr lang="ru-RU" sz="1800" dirty="0">
                <a:solidFill>
                  <a:srgbClr val="002060"/>
                </a:solidFill>
              </a:rPr>
              <a:t>»</a:t>
            </a:r>
          </a:p>
          <a:p>
            <a:r>
              <a:rPr lang="ru-RU" sz="1800" dirty="0">
                <a:solidFill>
                  <a:srgbClr val="002060"/>
                </a:solidFill>
              </a:rPr>
              <a:t>Активный участник общественной жизни</a:t>
            </a:r>
          </a:p>
          <a:p>
            <a:r>
              <a:rPr lang="ru-RU" sz="1800" dirty="0">
                <a:solidFill>
                  <a:srgbClr val="002060"/>
                </a:solidFill>
              </a:rPr>
              <a:t>Проводил уроки мужества для воспитанников КДМО «Донцы» и участников казачьего клуба «Слобода»</a:t>
            </a:r>
          </a:p>
          <a:p>
            <a:r>
              <a:rPr lang="ru-RU" sz="1800" dirty="0">
                <a:solidFill>
                  <a:srgbClr val="002060"/>
                </a:solidFill>
              </a:rPr>
              <a:t>Для казаков Родионово-Несветайского юрта — пример чести и служения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A279723-F058-434E-A559-78C927A120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023086"/>
            <a:ext cx="5718544" cy="26573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FD6AF22-F3F9-4BEF-B1C8-59DA2AE84F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3155" y="3625008"/>
            <a:ext cx="2731245" cy="205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370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A26E0A-7162-4F96-82F0-4F8052562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817" y="12192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ru-RU" b="1" i="0" dirty="0">
                <a:solidFill>
                  <a:srgbClr val="002060"/>
                </a:solidFill>
                <a:effectLst/>
                <a:latin typeface="system-ui"/>
              </a:rPr>
              <a:t>Вызов времени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219B06-0F8A-4525-988A-C159AFFA9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5410" y="2176728"/>
            <a:ext cx="5895512" cy="2928673"/>
          </a:xfrm>
        </p:spPr>
        <p:txBody>
          <a:bodyPr>
            <a:normAutofit fontScale="92500" lnSpcReduction="1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002060"/>
                </a:solidFill>
                <a:effectLst/>
                <a:latin typeface="system-ui"/>
              </a:rPr>
              <a:t>Призван в 2022 году в рамках частичной мобилизации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002060"/>
                </a:solidFill>
                <a:effectLst/>
                <a:latin typeface="system-ui"/>
              </a:rPr>
              <a:t>Штурмовик 150-й мотострелковой дивизии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002060"/>
                </a:solidFill>
                <a:effectLst/>
                <a:latin typeface="system-ui"/>
              </a:rPr>
              <a:t>Позывной: </a:t>
            </a:r>
            <a:r>
              <a:rPr lang="ru-RU" sz="2800" b="1" i="0" dirty="0">
                <a:solidFill>
                  <a:srgbClr val="002060"/>
                </a:solidFill>
                <a:effectLst/>
                <a:latin typeface="system-ui"/>
              </a:rPr>
              <a:t>«Интеллигент»</a:t>
            </a:r>
            <a:endParaRPr lang="ru-RU" sz="2800" b="0" i="0" dirty="0">
              <a:solidFill>
                <a:srgbClr val="002060"/>
              </a:solidFill>
              <a:effectLst/>
              <a:latin typeface="system-ui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002060"/>
                </a:solidFill>
                <a:effectLst/>
                <a:latin typeface="system-ui"/>
              </a:rPr>
              <a:t>Участвовал в боевых задачах на передовой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A674911-251F-4105-BFFF-041EC64840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176728"/>
            <a:ext cx="2060627" cy="319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879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40A8ED-AE4B-44EB-B493-F4B43F92A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ru-RU" b="1" i="0" dirty="0">
                <a:solidFill>
                  <a:srgbClr val="002060"/>
                </a:solidFill>
                <a:effectLst/>
                <a:latin typeface="system-ui"/>
              </a:rPr>
              <a:t>Мужество до конца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5DF848-4F99-4F2C-BBF0-E156B6EDF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419600"/>
            <a:ext cx="84582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</a:rPr>
              <a:t>В 2024 году дважды ранен при выполнении боевого задания: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002060"/>
                </a:solidFill>
              </a:rPr>
              <a:t>• Повреждение лёгкого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002060"/>
                </a:solidFill>
              </a:rPr>
              <a:t>• Перебита рука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002060"/>
                </a:solidFill>
              </a:rPr>
              <a:t>• Травма челюсти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</a:rPr>
              <a:t>Несмотря на боль, сделал себе укол обезболивающего и добрался до своих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</a:rPr>
              <a:t>Пример невероятной стойкости и самоотверженности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4F73229-DE48-4EB2-A433-BE58C7BA85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107228"/>
            <a:ext cx="3733800" cy="218255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345859-62A9-4C84-B492-24A7D8CC487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760" y="2087995"/>
            <a:ext cx="4104640" cy="21805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325730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274</Words>
  <Application>Microsoft Office PowerPoint</Application>
  <PresentationFormat>Экран (4:3)</PresentationFormat>
  <Paragraphs>51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Sitka Subheading</vt:lpstr>
      <vt:lpstr>Sitka Text</vt:lpstr>
      <vt:lpstr>system-ui</vt:lpstr>
      <vt:lpstr>Times New Roman</vt:lpstr>
      <vt:lpstr>Office Theme</vt:lpstr>
      <vt:lpstr>Казаки Донского края — защитники Родины </vt:lpstr>
      <vt:lpstr>Эпоха первая: До революции   </vt:lpstr>
      <vt:lpstr>Эпоха вторая:  Великая Отечественная война  </vt:lpstr>
      <vt:lpstr>Эпоха третья:  Специальная военная операция  </vt:lpstr>
      <vt:lpstr>Герой Отечества</vt:lpstr>
      <vt:lpstr>Жизнь, посвящённая служению</vt:lpstr>
      <vt:lpstr>Сын Дона</vt:lpstr>
      <vt:lpstr>Вызов времени</vt:lpstr>
      <vt:lpstr>Мужество до конца</vt:lpstr>
      <vt:lpstr>Связь с родной землёй</vt:lpstr>
      <vt:lpstr>Слава и память</vt:lpstr>
      <vt:lpstr>Он погиб, выполняя свой воинский долг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Катенок</dc:creator>
  <cp:lastModifiedBy>Николай Буренко</cp:lastModifiedBy>
  <cp:revision>14</cp:revision>
  <dcterms:created xsi:type="dcterms:W3CDTF">2013-10-28T09:12:00Z</dcterms:created>
  <dcterms:modified xsi:type="dcterms:W3CDTF">2026-01-28T18:51:14Z</dcterms:modified>
</cp:coreProperties>
</file>